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</a:t>
            </a:r>
            <a:r>
              <a:rPr lang="pt-BR" dirty="0" err="1"/>
              <a:t>tu’alma</a:t>
            </a:r>
            <a:r>
              <a:rPr lang="pt-BR" dirty="0"/>
              <a:t> </a:t>
            </a:r>
          </a:p>
          <a:p>
            <a:r>
              <a:rPr lang="pt-BR" dirty="0"/>
              <a:t>manchada não podes,</a:t>
            </a:r>
          </a:p>
          <a:p>
            <a:r>
              <a:rPr lang="pt-BR" dirty="0"/>
              <a:t>Nunca, ver o semblante </a:t>
            </a:r>
          </a:p>
          <a:p>
            <a:r>
              <a:rPr lang="pt-BR" dirty="0"/>
              <a:t>de Deus; </a:t>
            </a:r>
          </a:p>
        </p:txBody>
      </p:sp>
    </p:spTree>
    <p:extLst>
      <p:ext uri="{BB962C8B-B14F-4D97-AF65-F5344CB8AC3E}">
        <p14:creationId xmlns:p14="http://schemas.microsoft.com/office/powerpoint/2010/main" val="161439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os limpos no </a:t>
            </a:r>
          </a:p>
          <a:p>
            <a:r>
              <a:rPr lang="pt-BR" dirty="0"/>
              <a:t>sangue de Cristo </a:t>
            </a:r>
          </a:p>
          <a:p>
            <a:r>
              <a:rPr lang="pt-BR" dirty="0"/>
              <a:t>Poderão ter entrada nos Céus.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13737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089347-3031-4699-8023-6F1B9F58C0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amigo, </a:t>
            </a:r>
          </a:p>
          <a:p>
            <a:r>
              <a:rPr lang="pt-BR" dirty="0"/>
              <a:t>Hoje, tu tens a escolha: </a:t>
            </a:r>
          </a:p>
          <a:p>
            <a:r>
              <a:rPr lang="pt-BR" dirty="0"/>
              <a:t>Vida ou morte, </a:t>
            </a:r>
          </a:p>
        </p:txBody>
      </p:sp>
    </p:spTree>
    <p:extLst>
      <p:ext uri="{BB962C8B-B14F-4D97-AF65-F5344CB8AC3E}">
        <p14:creationId xmlns:p14="http://schemas.microsoft.com/office/powerpoint/2010/main" val="3007410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5D397B-A806-429B-90A3-ACD4BC9562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vais aceitar? </a:t>
            </a:r>
          </a:p>
          <a:p>
            <a:r>
              <a:rPr lang="pt-BR" dirty="0"/>
              <a:t>Amanhã pode ser muito tarde! </a:t>
            </a:r>
          </a:p>
          <a:p>
            <a:r>
              <a:rPr lang="pt-BR" dirty="0"/>
              <a:t>Hoje, Cristo te quer libertar.</a:t>
            </a:r>
          </a:p>
        </p:txBody>
      </p:sp>
    </p:spTree>
    <p:extLst>
      <p:ext uri="{BB962C8B-B14F-4D97-AF65-F5344CB8AC3E}">
        <p14:creationId xmlns:p14="http://schemas.microsoft.com/office/powerpoint/2010/main" val="1794109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findar o labor desta vida, </a:t>
            </a:r>
          </a:p>
          <a:p>
            <a:r>
              <a:rPr lang="pt-BR" dirty="0"/>
              <a:t>Quando a morte ao </a:t>
            </a:r>
          </a:p>
          <a:p>
            <a:r>
              <a:rPr lang="pt-BR" dirty="0"/>
              <a:t>teu lado chegar,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destino hás </a:t>
            </a:r>
          </a:p>
          <a:p>
            <a:r>
              <a:rPr lang="pt-BR" dirty="0"/>
              <a:t>de ter, ó amigo? </a:t>
            </a:r>
          </a:p>
          <a:p>
            <a:r>
              <a:rPr lang="pt-BR" dirty="0"/>
              <a:t>Qual será, no futuro, teu lar?</a:t>
            </a:r>
          </a:p>
        </p:txBody>
      </p:sp>
    </p:spTree>
    <p:extLst>
      <p:ext uri="{BB962C8B-B14F-4D97-AF65-F5344CB8AC3E}">
        <p14:creationId xmlns:p14="http://schemas.microsoft.com/office/powerpoint/2010/main" val="3709355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089347-3031-4699-8023-6F1B9F58C0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amigo, </a:t>
            </a:r>
          </a:p>
          <a:p>
            <a:r>
              <a:rPr lang="pt-BR" dirty="0"/>
              <a:t>Hoje, tu tens a escolha: </a:t>
            </a:r>
          </a:p>
          <a:p>
            <a:r>
              <a:rPr lang="pt-BR" dirty="0"/>
              <a:t>Vida ou morte, </a:t>
            </a:r>
          </a:p>
        </p:txBody>
      </p:sp>
    </p:spTree>
    <p:extLst>
      <p:ext uri="{BB962C8B-B14F-4D97-AF65-F5344CB8AC3E}">
        <p14:creationId xmlns:p14="http://schemas.microsoft.com/office/powerpoint/2010/main" val="3342569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5D397B-A806-429B-90A3-ACD4BC9562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vais aceitar? </a:t>
            </a:r>
          </a:p>
          <a:p>
            <a:r>
              <a:rPr lang="pt-BR" dirty="0"/>
              <a:t>Amanhã pode ser muito tarde! </a:t>
            </a:r>
          </a:p>
          <a:p>
            <a:r>
              <a:rPr lang="pt-BR" dirty="0"/>
              <a:t>Hoje, Cristo te quer libertar.</a:t>
            </a:r>
          </a:p>
        </p:txBody>
      </p:sp>
    </p:spTree>
    <p:extLst>
      <p:ext uri="{BB962C8B-B14F-4D97-AF65-F5344CB8AC3E}">
        <p14:creationId xmlns:p14="http://schemas.microsoft.com/office/powerpoint/2010/main" val="2307243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procuras a paz neste mundo,</a:t>
            </a:r>
          </a:p>
          <a:p>
            <a:r>
              <a:rPr lang="pt-BR" dirty="0"/>
              <a:t>Em prazeres que </a:t>
            </a:r>
          </a:p>
          <a:p>
            <a:r>
              <a:rPr lang="pt-BR" dirty="0"/>
              <a:t>passam em vão,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722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na última hora da vida </a:t>
            </a:r>
          </a:p>
          <a:p>
            <a:r>
              <a:rPr lang="pt-BR" dirty="0"/>
              <a:t>Eles não mais te satisfarão.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9008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D089347-3031-4699-8023-6F1B9F58C0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amigo, </a:t>
            </a:r>
          </a:p>
          <a:p>
            <a:r>
              <a:rPr lang="pt-BR" dirty="0"/>
              <a:t>Hoje, tu tens a escolha: </a:t>
            </a:r>
          </a:p>
          <a:p>
            <a:r>
              <a:rPr lang="pt-BR" dirty="0"/>
              <a:t>Vida ou morte, </a:t>
            </a:r>
          </a:p>
        </p:txBody>
      </p:sp>
    </p:spTree>
    <p:extLst>
      <p:ext uri="{BB962C8B-B14F-4D97-AF65-F5344CB8AC3E}">
        <p14:creationId xmlns:p14="http://schemas.microsoft.com/office/powerpoint/2010/main" val="1927927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ÚLTIMA HORA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5D397B-A806-429B-90A3-ACD4BC9562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vais aceitar? </a:t>
            </a:r>
          </a:p>
          <a:p>
            <a:r>
              <a:rPr lang="pt-BR" dirty="0"/>
              <a:t>Amanhã pode ser muito tarde! </a:t>
            </a:r>
          </a:p>
          <a:p>
            <a:r>
              <a:rPr lang="pt-BR" dirty="0"/>
              <a:t>Hoje, Cristo te quer libertar.</a:t>
            </a:r>
          </a:p>
        </p:txBody>
      </p:sp>
    </p:spTree>
    <p:extLst>
      <p:ext uri="{BB962C8B-B14F-4D97-AF65-F5344CB8AC3E}">
        <p14:creationId xmlns:p14="http://schemas.microsoft.com/office/powerpoint/2010/main" val="664099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231</Words>
  <Application>Microsoft Office PowerPoint</Application>
  <PresentationFormat>Apresentação na tela (16:9)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  <vt:lpstr>A ÚLTIMA HORA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2019-06-12T21:58:04Z</dcterms:modified>
</cp:coreProperties>
</file>

<file path=docProps/thumbnail.jpeg>
</file>